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56" r:id="rId5"/>
    <p:sldId id="257" r:id="rId6"/>
    <p:sldId id="258" r:id="rId7"/>
    <p:sldId id="259" r:id="rId8"/>
    <p:sldId id="260" r:id="rId9"/>
    <p:sldId id="261" r:id="rId10"/>
    <p:sldId id="263"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336" y="96"/>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Bowen" userId="dcae4a75-37e2-4781-bf73-77529036bd58" providerId="ADAL" clId="{85340F7F-38A8-4D52-AA43-93A42C2F1B92}"/>
    <pc:docChg chg="custSel modSld">
      <pc:chgData name="Megan Bowen" userId="dcae4a75-37e2-4781-bf73-77529036bd58" providerId="ADAL" clId="{85340F7F-38A8-4D52-AA43-93A42C2F1B92}" dt="2017-05-25T13:03:58.496" v="158" actId="14100"/>
      <pc:docMkLst>
        <pc:docMk/>
      </pc:docMkLst>
      <pc:sldChg chg="addSp modSp">
        <pc:chgData name="Megan Bowen" userId="dcae4a75-37e2-4781-bf73-77529036bd58" providerId="ADAL" clId="{85340F7F-38A8-4D52-AA43-93A42C2F1B92}" dt="2017-05-25T13:03:58.496" v="158" actId="14100"/>
        <pc:sldMkLst>
          <pc:docMk/>
          <pc:sldMk cId="2979636628" sldId="261"/>
        </pc:sldMkLst>
        <pc:spChg chg="add mod">
          <ac:chgData name="Megan Bowen" userId="dcae4a75-37e2-4781-bf73-77529036bd58" providerId="ADAL" clId="{85340F7F-38A8-4D52-AA43-93A42C2F1B92}" dt="2017-05-25T13:03:52.730" v="157" actId="20577"/>
          <ac:spMkLst>
            <pc:docMk/>
            <pc:sldMk cId="2979636628" sldId="261"/>
            <ac:spMk id="3" creationId="{D68EFACB-034D-4A30-ACE3-6D15B58EC1D8}"/>
          </ac:spMkLst>
        </pc:spChg>
        <pc:picChg chg="mod">
          <ac:chgData name="Megan Bowen" userId="dcae4a75-37e2-4781-bf73-77529036bd58" providerId="ADAL" clId="{85340F7F-38A8-4D52-AA43-93A42C2F1B92}" dt="2017-05-25T13:03:58.496" v="158" actId="14100"/>
          <ac:picMkLst>
            <pc:docMk/>
            <pc:sldMk cId="2979636628" sldId="261"/>
            <ac:picMk id="9" creationId="{00000000-0000-0000-0000-000000000000}"/>
          </ac:picMkLst>
        </pc:picChg>
      </pc:sldChg>
      <pc:sldChg chg="modTransition">
        <pc:chgData name="Megan Bowen" userId="dcae4a75-37e2-4781-bf73-77529036bd58" providerId="ADAL" clId="{85340F7F-38A8-4D52-AA43-93A42C2F1B92}" dt="2017-05-25T12:54:39.019" v="7" actId="0"/>
        <pc:sldMkLst>
          <pc:docMk/>
          <pc:sldMk cId="3914592429" sldId="262"/>
        </pc:sldMkLst>
      </pc:sldChg>
      <pc:sldChg chg="modSp">
        <pc:chgData name="Megan Bowen" userId="dcae4a75-37e2-4781-bf73-77529036bd58" providerId="ADAL" clId="{85340F7F-38A8-4D52-AA43-93A42C2F1B92}" dt="2017-05-25T12:55:15.265" v="27" actId="20577"/>
        <pc:sldMkLst>
          <pc:docMk/>
          <pc:sldMk cId="1126723429" sldId="270"/>
        </pc:sldMkLst>
        <pc:spChg chg="mod">
          <ac:chgData name="Megan Bowen" userId="dcae4a75-37e2-4781-bf73-77529036bd58" providerId="ADAL" clId="{85340F7F-38A8-4D52-AA43-93A42C2F1B92}" dt="2017-05-25T12:55:15.265" v="27" actId="20577"/>
          <ac:spMkLst>
            <pc:docMk/>
            <pc:sldMk cId="1126723429" sldId="270"/>
            <ac:spMk id="14" creationId="{00000000-0000-0000-0000-000000000000}"/>
          </ac:spMkLst>
        </pc:spChg>
      </pc:sldChg>
      <pc:sldChg chg="modSp">
        <pc:chgData name="Megan Bowen" userId="dcae4a75-37e2-4781-bf73-77529036bd58" providerId="ADAL" clId="{85340F7F-38A8-4D52-AA43-93A42C2F1B92}" dt="2017-05-25T12:13:32.780" v="6" actId="14100"/>
        <pc:sldMkLst>
          <pc:docMk/>
          <pc:sldMk cId="933344039" sldId="274"/>
        </pc:sldMkLst>
        <pc:picChg chg="mod">
          <ac:chgData name="Megan Bowen" userId="dcae4a75-37e2-4781-bf73-77529036bd58" providerId="ADAL" clId="{85340F7F-38A8-4D52-AA43-93A42C2F1B92}" dt="2017-05-25T12:13:32.780" v="6" actId="14100"/>
          <ac:picMkLst>
            <pc:docMk/>
            <pc:sldMk cId="933344039" sldId="274"/>
            <ac:picMk id="7" creationId="{00000000-0000-0000-0000-000000000000}"/>
          </ac:picMkLst>
        </pc:picChg>
      </pc:sldChg>
      <pc:sldChg chg="modSp">
        <pc:chgData name="Megan Bowen" userId="dcae4a75-37e2-4781-bf73-77529036bd58" providerId="ADAL" clId="{85340F7F-38A8-4D52-AA43-93A42C2F1B92}" dt="2017-05-25T12:55:32.381" v="31" actId="6549"/>
        <pc:sldMkLst>
          <pc:docMk/>
          <pc:sldMk cId="908479435" sldId="275"/>
        </pc:sldMkLst>
        <pc:spChg chg="mod">
          <ac:chgData name="Megan Bowen" userId="dcae4a75-37e2-4781-bf73-77529036bd58" providerId="ADAL" clId="{85340F7F-38A8-4D52-AA43-93A42C2F1B92}" dt="2017-05-25T12:55:32.381" v="31" actId="6549"/>
          <ac:spMkLst>
            <pc:docMk/>
            <pc:sldMk cId="908479435" sldId="275"/>
            <ac:spMk id="5" creationId="{00000000-0000-0000-0000-000000000000}"/>
          </ac:spMkLst>
        </pc:spChg>
      </pc:sldChg>
      <pc:sldChg chg="modSp">
        <pc:chgData name="Megan Bowen" userId="dcae4a75-37e2-4781-bf73-77529036bd58" providerId="ADAL" clId="{85340F7F-38A8-4D52-AA43-93A42C2F1B92}" dt="2017-05-25T12:56:02.653" v="79" actId="6549"/>
        <pc:sldMkLst>
          <pc:docMk/>
          <pc:sldMk cId="3647483838" sldId="276"/>
        </pc:sldMkLst>
        <pc:spChg chg="mod">
          <ac:chgData name="Megan Bowen" userId="dcae4a75-37e2-4781-bf73-77529036bd58" providerId="ADAL" clId="{85340F7F-38A8-4D52-AA43-93A42C2F1B92}" dt="2017-05-25T12:56:02.653" v="79" actId="6549"/>
          <ac:spMkLst>
            <pc:docMk/>
            <pc:sldMk cId="3647483838" sldId="276"/>
            <ac:spMk id="5" creationId="{00000000-0000-0000-0000-000000000000}"/>
          </ac:spMkLst>
        </pc:spChg>
      </pc:sldChg>
      <pc:sldChg chg="modSp">
        <pc:chgData name="Megan Bowen" userId="dcae4a75-37e2-4781-bf73-77529036bd58" providerId="ADAL" clId="{85340F7F-38A8-4D52-AA43-93A42C2F1B92}" dt="2017-05-25T12:56:52.585" v="120" actId="20577"/>
        <pc:sldMkLst>
          <pc:docMk/>
          <pc:sldMk cId="464378195" sldId="277"/>
        </pc:sldMkLst>
        <pc:spChg chg="mod">
          <ac:chgData name="Megan Bowen" userId="dcae4a75-37e2-4781-bf73-77529036bd58" providerId="ADAL" clId="{85340F7F-38A8-4D52-AA43-93A42C2F1B92}" dt="2017-05-25T12:56:52.585" v="120" actId="20577"/>
          <ac:spMkLst>
            <pc:docMk/>
            <pc:sldMk cId="464378195" sldId="277"/>
            <ac:spMk id="5" creationId="{00000000-0000-0000-0000-000000000000}"/>
          </ac:spMkLst>
        </pc:spChg>
      </pc:sldChg>
      <pc:sldChg chg="addSp modSp">
        <pc:chgData name="Megan Bowen" userId="dcae4a75-37e2-4781-bf73-77529036bd58" providerId="ADAL" clId="{85340F7F-38A8-4D52-AA43-93A42C2F1B92}" dt="2017-05-25T11:23:52.304" v="3" actId="14100"/>
        <pc:sldMkLst>
          <pc:docMk/>
          <pc:sldMk cId="580248081" sldId="280"/>
        </pc:sldMkLst>
        <pc:picChg chg="add mod">
          <ac:chgData name="Megan Bowen" userId="dcae4a75-37e2-4781-bf73-77529036bd58" providerId="ADAL" clId="{85340F7F-38A8-4D52-AA43-93A42C2F1B92}" dt="2017-05-25T11:23:52.304" v="3" actId="14100"/>
          <ac:picMkLst>
            <pc:docMk/>
            <pc:sldMk cId="580248081" sldId="280"/>
            <ac:picMk id="2" creationId="{67FEE77E-AC89-41FC-935C-8E7DC5B0CC5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8CEC3D-96F7-401F-9673-3EE7F75C9C5B}" type="datetimeFigureOut">
              <a:rPr lang="en-US"/>
              <a:t>6/9/2017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8ED8CD-4E4C-49AC-BDC6-2963BA49E54F}" type="slidenum">
              <a:rPr/>
              <a:t>‹#›</a:t>
            </a:fld>
            <a:endParaRPr/>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32BCF4-D26D-4DAF-9F57-FE1E61FE7935}" type="datetimeFigureOut">
              <a:rPr lang="en-US"/>
              <a:t>6/9/2017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91549-43BF-425A-AF25-75262019208C}" type="slidenum">
              <a:rPr/>
              <a:t>‹#›</a:t>
            </a:fld>
            <a:endParaRPr/>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endParaRPr lang="en-GB"/>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1C93FC7-9D1A-468B-98DB-D1E8D74418D9}" type="datetimeFigureOut">
              <a:rPr lang="en-US" smtClean="0"/>
              <a:pPr/>
              <a:t>6/9/2017</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GB" smtClean="0"/>
              <a:pPr/>
              <a:t>‹#›</a:t>
            </a:fld>
            <a:endParaRPr lang="en-GB"/>
          </a:p>
        </p:txBody>
      </p:sp>
    </p:spTree>
    <p:extLst>
      <p:ext uri="{BB962C8B-B14F-4D97-AF65-F5344CB8AC3E}">
        <p14:creationId xmlns:p14="http://schemas.microsoft.com/office/powerpoint/2010/main" val="3410481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C93FC7-9D1A-468B-98DB-D1E8D74418D9}" type="datetimeFigureOut">
              <a:rPr lang="en-US" smtClean="0"/>
              <a:t>6/9/2017</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376878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C93FC7-9D1A-468B-98DB-D1E8D74418D9}" type="datetimeFigureOut">
              <a:rPr lang="en-US" smtClean="0"/>
              <a:t>6/9/2017</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2635249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C93FC7-9D1A-468B-98DB-D1E8D74418D9}" type="datetimeFigureOut">
              <a:rPr lang="en-US" smtClean="0"/>
              <a:t>6/9/2017</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2429931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endParaRPr lang="en-GB"/>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C93FC7-9D1A-468B-98DB-D1E8D74418D9}" type="datetimeFigureOut">
              <a:rPr lang="en-US" smtClean="0"/>
              <a:pPr/>
              <a:t>6/9/2017</a:t>
            </a:fld>
            <a:endParaRPr lang="en-US"/>
          </a:p>
        </p:txBody>
      </p:sp>
      <p:sp>
        <p:nvSpPr>
          <p:cNvPr id="5" name="Footer Placeholder 4"/>
          <p:cNvSpPr>
            <a:spLocks noGrp="1"/>
          </p:cNvSpPr>
          <p:nvPr>
            <p:ph type="ftr" sz="quarter" idx="11"/>
          </p:nvPr>
        </p:nvSpPr>
        <p:spPr/>
        <p:txBody>
          <a:bodyPr/>
          <a:lstStyle/>
          <a:p>
            <a:r>
              <a:rPr lang="en-US"/>
              <a:t>Add a footer</a:t>
            </a:r>
            <a:endParaRPr lang="en-US" dirty="0"/>
          </a:p>
        </p:txBody>
      </p:sp>
      <p:sp>
        <p:nvSpPr>
          <p:cNvPr id="6" name="Slide Number Placeholder 5"/>
          <p:cNvSpPr>
            <a:spLocks noGrp="1"/>
          </p:cNvSpPr>
          <p:nvPr>
            <p:ph type="sldNum" sz="quarter" idx="12"/>
          </p:nvPr>
        </p:nvSpPr>
        <p:spPr/>
        <p:txBody>
          <a:bodyPr/>
          <a:lstStyle/>
          <a:p>
            <a:fld id="{A3F31473-23EB-4724-8B59-FE6D21D89FA4}" type="slidenum">
              <a:rPr lang="en-GB" smtClean="0"/>
              <a:pPr/>
              <a:t>‹#›</a:t>
            </a:fld>
            <a:endParaRPr lang="en-GB"/>
          </a:p>
        </p:txBody>
      </p:sp>
    </p:spTree>
    <p:extLst>
      <p:ext uri="{BB962C8B-B14F-4D97-AF65-F5344CB8AC3E}">
        <p14:creationId xmlns:p14="http://schemas.microsoft.com/office/powerpoint/2010/main" val="42391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798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059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1C93FC7-9D1A-468B-98DB-D1E8D74418D9}" type="datetimeFigureOut">
              <a:rPr lang="en-US" smtClean="0"/>
              <a:t>6/9/2017</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275619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1C93FC7-9D1A-468B-98DB-D1E8D74418D9}" type="datetimeFigureOut">
              <a:rPr lang="en-US" smtClean="0"/>
              <a:t>6/9/2017</a:t>
            </a:fld>
            <a:endParaRPr lang="en-US"/>
          </a:p>
        </p:txBody>
      </p:sp>
      <p:sp>
        <p:nvSpPr>
          <p:cNvPr id="8" name="Footer Placeholder 7"/>
          <p:cNvSpPr>
            <a:spLocks noGrp="1"/>
          </p:cNvSpPr>
          <p:nvPr>
            <p:ph type="ftr" sz="quarter" idx="11"/>
          </p:nvPr>
        </p:nvSpPr>
        <p:spPr/>
        <p:txBody>
          <a:bodyPr/>
          <a:lstStyle/>
          <a:p>
            <a:r>
              <a:rPr lang="en-US"/>
              <a:t>Add a footer</a:t>
            </a:r>
            <a:endParaRPr lang="en-US" dirty="0"/>
          </a:p>
        </p:txBody>
      </p:sp>
      <p:sp>
        <p:nvSpPr>
          <p:cNvPr id="9" name="Slide Number Placeholder 8"/>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406548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1C93FC7-9D1A-468B-98DB-D1E8D74418D9}" type="datetimeFigureOut">
              <a:rPr lang="en-US" smtClean="0"/>
              <a:t>6/9/2017</a:t>
            </a:fld>
            <a:endParaRPr lang="en-US"/>
          </a:p>
        </p:txBody>
      </p:sp>
      <p:sp>
        <p:nvSpPr>
          <p:cNvPr id="4" name="Footer Placeholder 3"/>
          <p:cNvSpPr>
            <a:spLocks noGrp="1"/>
          </p:cNvSpPr>
          <p:nvPr>
            <p:ph type="ftr" sz="quarter" idx="11"/>
          </p:nvPr>
        </p:nvSpPr>
        <p:spPr/>
        <p:txBody>
          <a:bodyPr/>
          <a:lstStyle/>
          <a:p>
            <a:r>
              <a:rPr lang="en-US"/>
              <a:t>Add a footer</a:t>
            </a:r>
            <a:endParaRPr lang="en-US" dirty="0"/>
          </a:p>
        </p:txBody>
      </p:sp>
      <p:sp>
        <p:nvSpPr>
          <p:cNvPr id="5" name="Slide Number Placeholder 4"/>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350229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93FC7-9D1A-468B-98DB-D1E8D74418D9}" type="datetimeFigureOut">
              <a:rPr lang="en-US" smtClean="0"/>
              <a:t>6/9/2017</a:t>
            </a:fld>
            <a:endParaRPr lang="en-US"/>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324331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endParaRPr lang="en-GB"/>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C93FC7-9D1A-468B-98DB-D1E8D74418D9}" type="datetimeFigureOut">
              <a:rPr lang="en-US" smtClean="0"/>
              <a:t>6/9/2017</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2403098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endParaRPr lang="en-GB"/>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GB"/>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C93FC7-9D1A-468B-98DB-D1E8D74418D9}" type="datetimeFigureOut">
              <a:rPr lang="en-US" smtClean="0"/>
              <a:t>6/9/2017</a:t>
            </a:fld>
            <a:endParaRPr lang="en-US"/>
          </a:p>
        </p:txBody>
      </p:sp>
      <p:sp>
        <p:nvSpPr>
          <p:cNvPr id="6" name="Footer Placeholder 5"/>
          <p:cNvSpPr>
            <a:spLocks noGrp="1"/>
          </p:cNvSpPr>
          <p:nvPr>
            <p:ph type="ftr" sz="quarter" idx="11"/>
          </p:nvPr>
        </p:nvSpPr>
        <p:spPr/>
        <p:txBody>
          <a:bodyPr/>
          <a:lstStyle/>
          <a:p>
            <a:r>
              <a:rPr lang="en-US"/>
              <a:t>Add a footer</a:t>
            </a:r>
            <a:endParaRPr lang="en-US" dirty="0"/>
          </a:p>
        </p:txBody>
      </p:sp>
      <p:sp>
        <p:nvSpPr>
          <p:cNvPr id="7" name="Slide Number Placeholder 6"/>
          <p:cNvSpPr>
            <a:spLocks noGrp="1"/>
          </p:cNvSpPr>
          <p:nvPr>
            <p:ph type="sldNum" sz="quarter" idx="12"/>
          </p:nvPr>
        </p:nvSpPr>
        <p:spPr/>
        <p:txBody>
          <a:bodyPr/>
          <a:lstStyle/>
          <a:p>
            <a:fld id="{A3F31473-23EB-4724-8B59-FE6D21D89FA4}" type="slidenum">
              <a:rPr lang="en-GB" smtClean="0"/>
              <a:t>‹#›</a:t>
            </a:fld>
            <a:endParaRPr lang="en-GB"/>
          </a:p>
        </p:txBody>
      </p:sp>
    </p:spTree>
    <p:extLst>
      <p:ext uri="{BB962C8B-B14F-4D97-AF65-F5344CB8AC3E}">
        <p14:creationId xmlns:p14="http://schemas.microsoft.com/office/powerpoint/2010/main" val="89810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93FC7-9D1A-468B-98DB-D1E8D74418D9}" type="datetimeFigureOut">
              <a:rPr lang="en-US" smtClean="0"/>
              <a:pPr/>
              <a:t>6/9/2017</a:t>
            </a:fld>
            <a:endParaRPr lang="en-US" dirty="0"/>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31473-23EB-4724-8B59-FE6D21D89FA4}" type="slidenum">
              <a:rPr lang="en-US" smtClean="0"/>
              <a:pPr/>
              <a:t>‹#›</a:t>
            </a:fld>
            <a:endParaRPr lang="en-US"/>
          </a:p>
        </p:txBody>
      </p:sp>
    </p:spTree>
    <p:extLst>
      <p:ext uri="{BB962C8B-B14F-4D97-AF65-F5344CB8AC3E}">
        <p14:creationId xmlns:p14="http://schemas.microsoft.com/office/powerpoint/2010/main" val="1605677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40" y="4653136"/>
            <a:ext cx="8136904" cy="757064"/>
          </a:xfrm>
        </p:spPr>
        <p:txBody>
          <a:bodyPr>
            <a:normAutofit/>
          </a:bodyPr>
          <a:lstStyle/>
          <a:p>
            <a:r>
              <a:rPr lang="en-US" sz="4400" dirty="0"/>
              <a:t>What Does </a:t>
            </a:r>
            <a:r>
              <a:rPr lang="en-US" sz="4400" dirty="0" err="1"/>
              <a:t>GDPR</a:t>
            </a:r>
            <a:r>
              <a:rPr lang="en-US" sz="4400" dirty="0"/>
              <a:t> mean for you</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748" y="188640"/>
            <a:ext cx="2226366" cy="666750"/>
          </a:xfrm>
          <a:prstGeom prst="rect">
            <a:avLst/>
          </a:prstGeom>
        </p:spPr>
      </p:pic>
    </p:spTree>
    <p:extLst>
      <p:ext uri="{BB962C8B-B14F-4D97-AF65-F5344CB8AC3E}">
        <p14:creationId xmlns:p14="http://schemas.microsoft.com/office/powerpoint/2010/main" val="34408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What is </a:t>
            </a:r>
            <a:r>
              <a:rPr lang="en-GB" dirty="0" err="1"/>
              <a:t>GDPR</a:t>
            </a:r>
            <a:endParaRPr lang="en-GB" dirty="0"/>
          </a:p>
        </p:txBody>
      </p:sp>
      <p:sp>
        <p:nvSpPr>
          <p:cNvPr id="5" name="Content Placeholder 4"/>
          <p:cNvSpPr>
            <a:spLocks noGrp="1"/>
          </p:cNvSpPr>
          <p:nvPr>
            <p:ph idx="1"/>
          </p:nvPr>
        </p:nvSpPr>
        <p:spPr/>
        <p:txBody>
          <a:bodyPr>
            <a:normAutofit lnSpcReduction="10000"/>
          </a:bodyPr>
          <a:lstStyle/>
          <a:p>
            <a:pPr marL="0" indent="0">
              <a:buNone/>
            </a:pPr>
            <a:r>
              <a:rPr lang="en-GB" dirty="0"/>
              <a:t>The General Data Protection Regulation is legislation coming into effect for businesses in the UK in May 2018</a:t>
            </a:r>
          </a:p>
          <a:p>
            <a:pPr marL="0" indent="0">
              <a:buNone/>
            </a:pPr>
            <a:endParaRPr lang="en-GB" dirty="0"/>
          </a:p>
          <a:p>
            <a:pPr marL="0" indent="0">
              <a:buNone/>
            </a:pPr>
            <a:r>
              <a:rPr lang="en-GB" dirty="0"/>
              <a:t>In essence it is an enhancement to existing privacy regulations in the UK currently enforced by the Information Commissioners Office under the UK Data Protection Act.</a:t>
            </a:r>
          </a:p>
          <a:p>
            <a:pPr marL="0" indent="0">
              <a:buNone/>
            </a:pPr>
            <a:endParaRPr lang="en-GB" dirty="0"/>
          </a:p>
          <a:p>
            <a:pPr marL="0" indent="0">
              <a:buNone/>
            </a:pPr>
            <a:r>
              <a:rPr lang="en-GB" dirty="0"/>
              <a:t>The Regulation is a European one however because it comes into force before the UK leaves it will be relevant and UK government has already said they would expect to implement it in UK law anyway.</a:t>
            </a:r>
          </a:p>
        </p:txBody>
      </p:sp>
    </p:spTree>
    <p:extLst>
      <p:ext uri="{BB962C8B-B14F-4D97-AF65-F5344CB8AC3E}">
        <p14:creationId xmlns:p14="http://schemas.microsoft.com/office/powerpoint/2010/main" val="1019603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What Does It Regulate</a:t>
            </a:r>
          </a:p>
        </p:txBody>
      </p:sp>
      <p:sp>
        <p:nvSpPr>
          <p:cNvPr id="5" name="Content Placeholder 4"/>
          <p:cNvSpPr>
            <a:spLocks noGrp="1"/>
          </p:cNvSpPr>
          <p:nvPr>
            <p:ph idx="1"/>
          </p:nvPr>
        </p:nvSpPr>
        <p:spPr/>
        <p:txBody>
          <a:bodyPr>
            <a:normAutofit/>
          </a:bodyPr>
          <a:lstStyle/>
          <a:p>
            <a:pPr marL="0" indent="0">
              <a:buNone/>
            </a:pPr>
            <a:r>
              <a:rPr lang="en-GB" dirty="0"/>
              <a:t>Personal Data, This is defined as any data record which can directly or indirectly identify an individual. This includes but is not limited to</a:t>
            </a:r>
            <a:br>
              <a:rPr lang="en-GB" dirty="0"/>
            </a:br>
            <a:endParaRPr lang="en-GB" dirty="0"/>
          </a:p>
          <a:p>
            <a:r>
              <a:rPr lang="en-GB" dirty="0"/>
              <a:t>Date of birth</a:t>
            </a:r>
          </a:p>
          <a:p>
            <a:r>
              <a:rPr lang="en-GB" dirty="0"/>
              <a:t>Address</a:t>
            </a:r>
          </a:p>
          <a:p>
            <a:r>
              <a:rPr lang="en-GB" dirty="0"/>
              <a:t>Email address</a:t>
            </a:r>
          </a:p>
          <a:p>
            <a:r>
              <a:rPr lang="en-GB" dirty="0"/>
              <a:t>NI Number</a:t>
            </a:r>
          </a:p>
          <a:p>
            <a:r>
              <a:rPr lang="en-GB" dirty="0"/>
              <a:t>Passport Number</a:t>
            </a:r>
          </a:p>
          <a:p>
            <a:r>
              <a:rPr lang="en-GB" dirty="0"/>
              <a:t>Bank details</a:t>
            </a:r>
          </a:p>
        </p:txBody>
      </p:sp>
    </p:spTree>
    <p:extLst>
      <p:ext uri="{BB962C8B-B14F-4D97-AF65-F5344CB8AC3E}">
        <p14:creationId xmlns:p14="http://schemas.microsoft.com/office/powerpoint/2010/main" val="3505557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What Are the Obligations.</a:t>
            </a:r>
          </a:p>
        </p:txBody>
      </p:sp>
      <p:sp>
        <p:nvSpPr>
          <p:cNvPr id="5" name="Content Placeholder 4"/>
          <p:cNvSpPr>
            <a:spLocks noGrp="1"/>
          </p:cNvSpPr>
          <p:nvPr>
            <p:ph idx="1"/>
          </p:nvPr>
        </p:nvSpPr>
        <p:spPr/>
        <p:txBody>
          <a:bodyPr>
            <a:normAutofit/>
          </a:bodyPr>
          <a:lstStyle/>
          <a:p>
            <a:pPr marL="0" indent="0">
              <a:buNone/>
            </a:pPr>
            <a:r>
              <a:rPr lang="en-GB" dirty="0"/>
              <a:t>There are a number of requirements but to be brief.</a:t>
            </a:r>
          </a:p>
          <a:p>
            <a:r>
              <a:rPr lang="en-GB" dirty="0"/>
              <a:t>Any personal data must have the explicit permission of the owner (subject) for you to have it (so not a tick box left unticked)</a:t>
            </a:r>
          </a:p>
          <a:p>
            <a:r>
              <a:rPr lang="en-GB" dirty="0"/>
              <a:t>Any data you hold must be only used for the purpose you requested it and nothing else and must be removed from your systems once that purpose is no longer valid.</a:t>
            </a:r>
          </a:p>
          <a:p>
            <a:r>
              <a:rPr lang="en-GB" dirty="0"/>
              <a:t>The subject has a right to request what data you hold and to have it removed (provably) from your systems</a:t>
            </a:r>
          </a:p>
          <a:p>
            <a:r>
              <a:rPr lang="en-GB" dirty="0"/>
              <a:t>You must report any breach within 72 hours of the event.</a:t>
            </a:r>
          </a:p>
        </p:txBody>
      </p:sp>
    </p:spTree>
    <p:extLst>
      <p:ext uri="{BB962C8B-B14F-4D97-AF65-F5344CB8AC3E}">
        <p14:creationId xmlns:p14="http://schemas.microsoft.com/office/powerpoint/2010/main" val="336962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What is a Breach</a:t>
            </a:r>
          </a:p>
        </p:txBody>
      </p:sp>
      <p:sp>
        <p:nvSpPr>
          <p:cNvPr id="5" name="Content Placeholder 4"/>
          <p:cNvSpPr>
            <a:spLocks noGrp="1"/>
          </p:cNvSpPr>
          <p:nvPr>
            <p:ph idx="1"/>
          </p:nvPr>
        </p:nvSpPr>
        <p:spPr/>
        <p:txBody>
          <a:bodyPr>
            <a:normAutofit/>
          </a:bodyPr>
          <a:lstStyle/>
          <a:p>
            <a:pPr marL="0" indent="0">
              <a:buNone/>
            </a:pPr>
            <a:r>
              <a:rPr lang="en-GB" dirty="0"/>
              <a:t>A breach could be anything which causes an unauthorised person to access the data, or the data to be used or exist on a system which you have not explicitly informed the subject will occur. This would include</a:t>
            </a:r>
          </a:p>
          <a:p>
            <a:r>
              <a:rPr lang="en-GB" dirty="0"/>
              <a:t>Email of data to a staff personal email address.</a:t>
            </a:r>
          </a:p>
          <a:p>
            <a:r>
              <a:rPr lang="en-GB" dirty="0"/>
              <a:t>Accidental inclusion of users email address in CC instead of BCC when sending an email.</a:t>
            </a:r>
          </a:p>
          <a:p>
            <a:r>
              <a:rPr lang="en-GB" dirty="0"/>
              <a:t>Loss of a removable disk / laptop with data on it</a:t>
            </a:r>
          </a:p>
          <a:p>
            <a:r>
              <a:rPr lang="en-GB" dirty="0"/>
              <a:t>Ransomware / virus attack on your network</a:t>
            </a:r>
          </a:p>
          <a:p>
            <a:r>
              <a:rPr lang="en-GB" dirty="0"/>
              <a:t>Infection with a trojan to a user device or the network.</a:t>
            </a:r>
          </a:p>
        </p:txBody>
      </p:sp>
    </p:spTree>
    <p:extLst>
      <p:ext uri="{BB962C8B-B14F-4D97-AF65-F5344CB8AC3E}">
        <p14:creationId xmlns:p14="http://schemas.microsoft.com/office/powerpoint/2010/main" val="364863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What are the penalties</a:t>
            </a:r>
          </a:p>
        </p:txBody>
      </p:sp>
      <p:sp>
        <p:nvSpPr>
          <p:cNvPr id="5" name="Content Placeholder 4"/>
          <p:cNvSpPr>
            <a:spLocks noGrp="1"/>
          </p:cNvSpPr>
          <p:nvPr>
            <p:ph idx="1"/>
          </p:nvPr>
        </p:nvSpPr>
        <p:spPr/>
        <p:txBody>
          <a:bodyPr>
            <a:normAutofit lnSpcReduction="10000"/>
          </a:bodyPr>
          <a:lstStyle/>
          <a:p>
            <a:pPr marL="0" indent="0">
              <a:buNone/>
            </a:pPr>
            <a:r>
              <a:rPr lang="en-GB" dirty="0"/>
              <a:t>The penalties are harsh for non compliance with these regulations, They include a maximum fine of €20,000,000 or 4% of annual turnover whichever is greater.</a:t>
            </a:r>
          </a:p>
          <a:p>
            <a:pPr marL="0" indent="0">
              <a:buNone/>
            </a:pPr>
            <a:endParaRPr lang="en-GB" dirty="0"/>
          </a:p>
          <a:p>
            <a:pPr marL="0" indent="0">
              <a:buNone/>
            </a:pPr>
            <a:r>
              <a:rPr lang="en-GB" dirty="0"/>
              <a:t>It is the case that reputational damage will also be considerable because the sanctions will be published</a:t>
            </a:r>
          </a:p>
          <a:p>
            <a:pPr marL="0" indent="0">
              <a:buNone/>
            </a:pPr>
            <a:endParaRPr lang="en-GB" dirty="0"/>
          </a:p>
          <a:p>
            <a:pPr marL="0" indent="0">
              <a:buNone/>
            </a:pPr>
            <a:r>
              <a:rPr lang="en-GB" dirty="0"/>
              <a:t>The penalties will be on a sliding scale with the harshest for those organisations which do nothing to implement policy and practice to ensure their clients data is safe and understood.</a:t>
            </a:r>
          </a:p>
        </p:txBody>
      </p:sp>
    </p:spTree>
    <p:extLst>
      <p:ext uri="{BB962C8B-B14F-4D97-AF65-F5344CB8AC3E}">
        <p14:creationId xmlns:p14="http://schemas.microsoft.com/office/powerpoint/2010/main" val="72230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How Does SharePoint Help?</a:t>
            </a:r>
          </a:p>
        </p:txBody>
      </p:sp>
      <p:sp>
        <p:nvSpPr>
          <p:cNvPr id="5" name="Content Placeholder 4"/>
          <p:cNvSpPr>
            <a:spLocks noGrp="1"/>
          </p:cNvSpPr>
          <p:nvPr>
            <p:ph idx="1"/>
          </p:nvPr>
        </p:nvSpPr>
        <p:spPr>
          <a:xfrm>
            <a:off x="837982" y="1412776"/>
            <a:ext cx="10512862" cy="5184575"/>
          </a:xfrm>
        </p:spPr>
        <p:txBody>
          <a:bodyPr>
            <a:normAutofit fontScale="85000" lnSpcReduction="10000"/>
          </a:bodyPr>
          <a:lstStyle/>
          <a:p>
            <a:r>
              <a:rPr lang="en-GB" dirty="0"/>
              <a:t>The Process of moving to SharePoint will involve going through and sanitising and disposing of data which you should not have, you should do this anyway but with the purpose of moving it is more likely to be successful.</a:t>
            </a:r>
          </a:p>
          <a:p>
            <a:r>
              <a:rPr lang="en-GB" dirty="0"/>
              <a:t>SharePoint includes a lot of data policies which allow you to manage what data is available, stored and who has access to it.</a:t>
            </a:r>
          </a:p>
          <a:p>
            <a:r>
              <a:rPr lang="en-GB" dirty="0"/>
              <a:t>Protecting the data which leaves the organisation is easier within office 365 because for example alerts and prevention strategies such as not allowing emails with NI numbers in or encryption of certain types of date before transmission.</a:t>
            </a:r>
          </a:p>
          <a:p>
            <a:r>
              <a:rPr lang="en-GB" dirty="0"/>
              <a:t>File systems on the servers the way they are mean a malicious software or person would have access to everything you have, a SharePoint site is a website, they would only have access to what you synced or were looking at.</a:t>
            </a:r>
          </a:p>
          <a:p>
            <a:r>
              <a:rPr lang="en-GB" dirty="0"/>
              <a:t>Office 365 and SharePoint can include MFA (multi factor authentication) allowing you to secure access with more than just a password</a:t>
            </a:r>
          </a:p>
          <a:p>
            <a:r>
              <a:rPr lang="en-GB" dirty="0"/>
              <a:t>Office 365 includes industry recognised security and 3</a:t>
            </a:r>
            <a:r>
              <a:rPr lang="en-GB" baseline="30000" dirty="0"/>
              <a:t>rd</a:t>
            </a:r>
            <a:r>
              <a:rPr lang="en-GB" dirty="0"/>
              <a:t> party audit tools so you can prove to 3</a:t>
            </a:r>
            <a:r>
              <a:rPr lang="en-GB" baseline="30000" dirty="0"/>
              <a:t>rd</a:t>
            </a:r>
            <a:r>
              <a:rPr lang="en-GB" dirty="0"/>
              <a:t> parties you take this seriously.</a:t>
            </a:r>
          </a:p>
        </p:txBody>
      </p:sp>
    </p:spTree>
    <p:extLst>
      <p:ext uri="{BB962C8B-B14F-4D97-AF65-F5344CB8AC3E}">
        <p14:creationId xmlns:p14="http://schemas.microsoft.com/office/powerpoint/2010/main" val="331537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ppt/theme/theme3.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AACE6D-8EB6-447A-8DFD-C2C0C52916AC}">
  <ds:schemaRefs>
    <ds:schemaRef ds:uri="http://schemas.microsoft.com/office/infopath/2007/PartnerControls"/>
    <ds:schemaRef ds:uri="http://schemas.microsoft.com/office/2006/documentManagement/types"/>
    <ds:schemaRef ds:uri="40262f94-9f35-4ac3-9a90-690165a166b7"/>
    <ds:schemaRef ds:uri="http://purl.org/dc/elements/1.1/"/>
    <ds:schemaRef ds:uri="http://schemas.microsoft.com/office/2006/metadata/properties"/>
    <ds:schemaRef ds:uri="http://schemas.openxmlformats.org/package/2006/metadata/core-properties"/>
    <ds:schemaRef ds:uri="http://purl.org/dc/terms/"/>
    <ds:schemaRef ds:uri="a4f35948-e619-41b3-aa29-22878b09cfd2"/>
    <ds:schemaRef ds:uri="http://www.w3.org/XML/1998/namespace"/>
    <ds:schemaRef ds:uri="http://purl.org/dc/dcmitype/"/>
  </ds:schemaRefs>
</ds:datastoreItem>
</file>

<file path=customXml/itemProps2.xml><?xml version="1.0" encoding="utf-8"?>
<ds:datastoreItem xmlns:ds="http://schemas.openxmlformats.org/officeDocument/2006/customXml" ds:itemID="{7F9B8BCC-BF24-4800-92E1-9F891BBB27E6}">
  <ds:schemaRefs>
    <ds:schemaRef ds:uri="http://schemas.microsoft.com/sharepoint/v3/contenttype/forms"/>
  </ds:schemaRefs>
</ds:datastoreItem>
</file>

<file path=customXml/itemProps3.xml><?xml version="1.0" encoding="utf-8"?>
<ds:datastoreItem xmlns:ds="http://schemas.openxmlformats.org/officeDocument/2006/customXml" ds:itemID="{5CCB2C71-1ED8-4540-B003-293B5E75C7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1676</TotalTime>
  <Words>612</Words>
  <Application>Microsoft Office PowerPoint</Application>
  <PresentationFormat>Custom</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Corbel</vt:lpstr>
      <vt:lpstr>Office Theme</vt:lpstr>
      <vt:lpstr>What Does GDPR mean for you</vt:lpstr>
      <vt:lpstr>What is GDPR</vt:lpstr>
      <vt:lpstr>What Does It Regulate</vt:lpstr>
      <vt:lpstr>What Are the Obligations.</vt:lpstr>
      <vt:lpstr>What is a Breach</vt:lpstr>
      <vt:lpstr>What are the penalties</vt:lpstr>
      <vt:lpstr>How Does SharePoint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SharePoint Project</dc:title>
  <dc:creator>Cenydd Milne</dc:creator>
  <cp:lastModifiedBy>Cenydd Milne</cp:lastModifiedBy>
  <cp:revision>15</cp:revision>
  <dcterms:created xsi:type="dcterms:W3CDTF">2017-05-23T13:33:58Z</dcterms:created>
  <dcterms:modified xsi:type="dcterms:W3CDTF">2017-06-09T13:19:13Z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